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7"/>
    <p:restoredTop sz="94661"/>
  </p:normalViewPr>
  <p:slideViewPr>
    <p:cSldViewPr snapToGrid="0">
      <p:cViewPr>
        <p:scale>
          <a:sx n="125" d="100"/>
          <a:sy n="125" d="100"/>
        </p:scale>
        <p:origin x="-920" y="-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350E4A6-5EA3-E600-0673-0A5DE0CDE8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D2C65DF-8D12-953A-D093-0A8022B5FD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19E7E0D-3E23-2DDF-8E7B-BAA83070E3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F03EA-9CE7-4B44-AB90-E4D0AC61F1B8}" type="datetimeFigureOut">
              <a:rPr kumimoji="1" lang="zh-TW" altLang="en-US" smtClean="0"/>
              <a:t>2024/10/29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613FEC2-D764-8324-DF02-80CE30FA2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ADC4308-5FF8-249C-4FD9-60C7E9C34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51CB8-91F9-5843-8F8C-3148547A98F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003748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587AEA7-27C8-E970-DA36-CC06EA16AC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EE02F7C-35C1-8257-948E-A7442BEA2D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8B8F77F-D16B-7E83-1EFE-28D751EB2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F03EA-9CE7-4B44-AB90-E4D0AC61F1B8}" type="datetimeFigureOut">
              <a:rPr kumimoji="1" lang="zh-TW" altLang="en-US" smtClean="0"/>
              <a:t>2024/10/29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146A471-9A7B-46B9-5272-9B98B9BCFB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4EA00E9-F1F0-AC9C-0B60-9C2670159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51CB8-91F9-5843-8F8C-3148547A98F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3448288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81BB0540-62EF-43F7-6DBB-A2B6B5D594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E02AE0D9-5BAC-E74A-104C-77CA02F4F6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1CBA8FC-B4AB-3206-103E-6785803C0B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F03EA-9CE7-4B44-AB90-E4D0AC61F1B8}" type="datetimeFigureOut">
              <a:rPr kumimoji="1" lang="zh-TW" altLang="en-US" smtClean="0"/>
              <a:t>2024/10/29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876176C-34CA-8CBA-6BFB-39064CEC8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B9B1E3B-776C-5172-5731-0D7E1D8B7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51CB8-91F9-5843-8F8C-3148547A98F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126701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6D05AB6-280A-8F9D-F2BA-D2B548EAF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3B20868-799E-0E9A-3820-F829992E97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ADD2597-8151-8DA7-C973-F25066673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F03EA-9CE7-4B44-AB90-E4D0AC61F1B8}" type="datetimeFigureOut">
              <a:rPr kumimoji="1" lang="zh-TW" altLang="en-US" smtClean="0"/>
              <a:t>2024/10/29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9F508E6-0D3B-3671-EAED-A8B9BC1347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CEA70D4-D0E9-7781-1D4C-CC7DAB8A1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51CB8-91F9-5843-8F8C-3148547A98F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2753006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7AB5E1C-F197-FF5A-EB26-9473510AB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BEA225E-271B-BFFB-AE6F-66082E535D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58A08F2-FB47-715C-B7A8-DBB7AFDC5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F03EA-9CE7-4B44-AB90-E4D0AC61F1B8}" type="datetimeFigureOut">
              <a:rPr kumimoji="1" lang="zh-TW" altLang="en-US" smtClean="0"/>
              <a:t>2024/10/29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A748B1A-F5EE-D9C5-5981-8EFF67826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7E2626D-857F-8A2C-7848-4A78487A3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51CB8-91F9-5843-8F8C-3148547A98F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62434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3A14AC-3B5D-68AD-6EA5-1853DFFB36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6EFEEF7-5203-66EB-4264-9722CD2535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09B60012-3B0B-FA60-C3E6-28E5276256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4897B49-7757-D9B5-20E6-CD797F37A7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F03EA-9CE7-4B44-AB90-E4D0AC61F1B8}" type="datetimeFigureOut">
              <a:rPr kumimoji="1" lang="zh-TW" altLang="en-US" smtClean="0"/>
              <a:t>2024/10/29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1C60F9A-0744-C02F-91F3-F3A39976E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89DCA7E-6D41-72A4-C56B-58FED2F1D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51CB8-91F9-5843-8F8C-3148547A98F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4552131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A808432-6D68-C2E8-EE75-01D2168524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4C09B0B-0267-0047-95FB-66B819DB30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50B96B0-B39E-FC15-74B8-DE9386CAB4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1227ACF2-5B4A-404B-8F0F-835D7F5E05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959A18A4-1148-576C-1DFA-AF07C5C54B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A9602FBE-431B-C3E6-58D2-A82F17B1B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F03EA-9CE7-4B44-AB90-E4D0AC61F1B8}" type="datetimeFigureOut">
              <a:rPr kumimoji="1" lang="zh-TW" altLang="en-US" smtClean="0"/>
              <a:t>2024/10/29</a:t>
            </a:fld>
            <a:endParaRPr kumimoji="1"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CDFA0F46-6600-0F93-95C7-8BC7D08365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70CABCFF-66C0-FE53-0B30-92E61F9CF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51CB8-91F9-5843-8F8C-3148547A98F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2662297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B28C722-7EE9-612B-BFDE-F762D3059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05957AA4-B40F-0B81-90AC-0DAF2F4461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F03EA-9CE7-4B44-AB90-E4D0AC61F1B8}" type="datetimeFigureOut">
              <a:rPr kumimoji="1" lang="zh-TW" altLang="en-US" smtClean="0"/>
              <a:t>2024/10/29</a:t>
            </a:fld>
            <a:endParaRPr kumimoji="1"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784A5BAA-8639-62A9-3988-B749E12D5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70934D0F-E9D7-AB83-3314-37A4C5AF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51CB8-91F9-5843-8F8C-3148547A98F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4663032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CD0D2FEB-9EF5-AFFC-1611-E4B70EB4E5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F03EA-9CE7-4B44-AB90-E4D0AC61F1B8}" type="datetimeFigureOut">
              <a:rPr kumimoji="1" lang="zh-TW" altLang="en-US" smtClean="0"/>
              <a:t>2024/10/29</a:t>
            </a:fld>
            <a:endParaRPr kumimoji="1"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D7A2D0F1-A800-DA6D-1629-B0AEEB227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4D33739-EEDA-5DF8-E80F-E228A71A3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51CB8-91F9-5843-8F8C-3148547A98F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2613271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1081DD7-96CB-439F-CED0-736492118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7923706-EC74-27D3-527B-4FCDF85126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758F35AD-98A2-4DC9-1824-35193D32A5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02604F4-C667-BB1E-7511-B59E10881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F03EA-9CE7-4B44-AB90-E4D0AC61F1B8}" type="datetimeFigureOut">
              <a:rPr kumimoji="1" lang="zh-TW" altLang="en-US" smtClean="0"/>
              <a:t>2024/10/29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04E5A8A-832C-90D9-44FD-E5C6D1E42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8CB0EEA-BA07-256D-5F7A-22706C445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51CB8-91F9-5843-8F8C-3148547A98F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076570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570D3F-A851-9EB2-B11E-A422BB14D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34E8FB71-D5D5-1A39-69AD-C1D080CFAD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606AFB0-B2BC-1485-6241-2C96B29619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EE11B4E-EFA5-97A8-79F0-407321ED8A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F03EA-9CE7-4B44-AB90-E4D0AC61F1B8}" type="datetimeFigureOut">
              <a:rPr kumimoji="1" lang="zh-TW" altLang="en-US" smtClean="0"/>
              <a:t>2024/10/29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1F159B9-D98A-79E3-A4ED-6FBCDA9474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6764CF8-3437-AFEE-E9AD-F18F211C1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51CB8-91F9-5843-8F8C-3148547A98F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662133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E08C44EA-6968-21E0-9B09-57F3F01679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A5DF4F8-8050-F821-207E-891DE50E70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8E7AA44-7363-B88B-6EF5-FC261CB045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8F03EA-9CE7-4B44-AB90-E4D0AC61F1B8}" type="datetimeFigureOut">
              <a:rPr kumimoji="1" lang="zh-TW" altLang="en-US" smtClean="0"/>
              <a:t>2024/10/29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4A07E37-55FD-5E79-D11E-C50994A065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AC749C2-4722-FDE2-32CE-D3A4242ECF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A51CB8-91F9-5843-8F8C-3148547A98F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1077485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F88E0A29-D7EE-62F7-3D95-CF6DEEB536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7821" y="457200"/>
            <a:ext cx="7772400" cy="5804005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FBD4F809-A323-6D8E-129B-B798A79AF22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1927821" y="457200"/>
            <a:ext cx="7772400" cy="582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7026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0</Words>
  <Application>Microsoft Macintosh PowerPoint</Application>
  <PresentationFormat>寬螢幕</PresentationFormat>
  <Paragraphs>0</Paragraphs>
  <Slides>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佈景主題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品元 黃</dc:creator>
  <cp:lastModifiedBy>品元 黃</cp:lastModifiedBy>
  <cp:revision>1</cp:revision>
  <dcterms:created xsi:type="dcterms:W3CDTF">2024-10-28T19:14:00Z</dcterms:created>
  <dcterms:modified xsi:type="dcterms:W3CDTF">2024-10-28T19:23:08Z</dcterms:modified>
</cp:coreProperties>
</file>

<file path=docProps/thumbnail.jpeg>
</file>